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6" d="100"/>
          <a:sy n="66" d="100"/>
        </p:scale>
        <p:origin x="15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fontScale="85000" lnSpcReduction="10000"/>
          </a:bodyPr>
          <a:lstStyle/>
          <a:p>
            <a:r>
              <a:rPr lang="en-US" dirty="0"/>
              <a:t>Fresh  Grads – </a:t>
            </a:r>
            <a:r>
              <a:rPr lang="en-US" dirty="0" smtClean="0"/>
              <a:t>Group Project</a:t>
            </a:r>
          </a:p>
          <a:p>
            <a:r>
              <a:rPr lang="en-US" dirty="0" smtClean="0"/>
              <a:t>Online </a:t>
            </a:r>
            <a:r>
              <a:rPr lang="en-US" dirty="0" smtClean="0"/>
              <a:t>Vehicle Rental Management</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smtClean="0"/>
              <a:t>To </a:t>
            </a:r>
            <a:r>
              <a:rPr lang="en-US" dirty="0" smtClean="0"/>
              <a:t>Create an application </a:t>
            </a:r>
            <a:r>
              <a:rPr lang="en-IN" dirty="0"/>
              <a:t>w</a:t>
            </a:r>
            <a:r>
              <a:rPr lang="en-IN" dirty="0" smtClean="0"/>
              <a:t>hich </a:t>
            </a:r>
            <a:r>
              <a:rPr lang="en-IN" dirty="0" smtClean="0"/>
              <a:t>provides </a:t>
            </a:r>
            <a:r>
              <a:rPr lang="en-IN" dirty="0"/>
              <a:t>provision for customers to book vehicle and get it delivered or collect the vehicle from the </a:t>
            </a:r>
            <a:r>
              <a:rPr lang="en-IN" dirty="0" smtClean="0"/>
              <a:t>company.</a:t>
            </a:r>
            <a:endParaRPr lang="en-IN" dirty="0"/>
          </a:p>
          <a:p>
            <a:r>
              <a:rPr lang="en-IN" dirty="0"/>
              <a:t>Administrator can add/modify the vehicle details, approve / reject the vehicles to the customers, view vehicles, view customers, view booking requests, view details of vehicles rented and payment details</a:t>
            </a:r>
            <a:r>
              <a:rPr lang="en-IN" dirty="0" smtClean="0"/>
              <a:t>.</a:t>
            </a:r>
          </a:p>
          <a:p>
            <a:r>
              <a:rPr lang="en-IN" dirty="0"/>
              <a:t>It also keeps track of number of vehicles rented and the payment details. This application also provides status booking where the customer can see the whether their booking is accepted or rejected</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Booking Module</a:t>
            </a:r>
            <a:endParaRPr lang="pt-PT" dirty="0"/>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Payment </a:t>
            </a:r>
            <a:r>
              <a:rPr lang="pt-PT" dirty="0" smtClean="0"/>
              <a:t>Module</a:t>
            </a:r>
            <a:endParaRPr lang="pt-PT" dirty="0" smtClean="0"/>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Customer Module</a:t>
            </a:r>
            <a:endParaRPr lang="pt-PT"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Admin</a:t>
            </a:r>
            <a:r>
              <a:rPr lang="pt-PT" dirty="0" smtClean="0"/>
              <a:t> </a:t>
            </a:r>
            <a:r>
              <a:rPr lang="pt-PT" dirty="0" smtClean="0"/>
              <a:t>Module</a:t>
            </a:r>
            <a:endParaRPr lang="pt-PT" dirty="0"/>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Vehicle</a:t>
            </a:r>
            <a:r>
              <a:rPr lang="pt-PT" dirty="0" smtClean="0"/>
              <a:t> </a:t>
            </a:r>
            <a:r>
              <a:rPr lang="pt-PT" dirty="0" smtClean="0"/>
              <a:t>Module</a:t>
            </a:r>
            <a:endParaRPr lang="pt-PT" dirty="0"/>
          </a:p>
        </p:txBody>
      </p:sp>
      <p:sp>
        <p:nvSpPr>
          <p:cNvPr id="11" name="Oval 20">
            <a:extLst>
              <a:ext uri="{FF2B5EF4-FFF2-40B4-BE49-F238E27FC236}">
                <a16:creationId xmlns:a16="http://schemas.microsoft.com/office/drawing/2014/main"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Active Booking</a:t>
            </a:r>
            <a:r>
              <a:rPr lang="pt-PT" dirty="0" smtClean="0"/>
              <a:t> </a:t>
            </a:r>
            <a:r>
              <a:rPr lang="pt-PT" dirty="0" smtClean="0"/>
              <a:t>Module</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5"/>
          <p:cNvPicPr/>
          <p:nvPr/>
        </p:nvPicPr>
        <p:blipFill rotWithShape="1">
          <a:blip r:embed="rId2"/>
          <a:srcRect l="13822" t="13802" r="16818" b="20366"/>
          <a:stretch/>
        </p:blipFill>
        <p:spPr bwMode="auto">
          <a:xfrm>
            <a:off x="2569945" y="1106904"/>
            <a:ext cx="6121668" cy="46105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7" name="Picture 6"/>
          <p:cNvPicPr/>
          <p:nvPr/>
        </p:nvPicPr>
        <p:blipFill rotWithShape="1">
          <a:blip r:embed="rId2"/>
          <a:srcRect l="16552" t="9860" r="18354" b="35677"/>
          <a:stretch/>
        </p:blipFill>
        <p:spPr bwMode="auto">
          <a:xfrm>
            <a:off x="2502568" y="1742172"/>
            <a:ext cx="6872437" cy="40067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p:cNvPicPr/>
          <p:nvPr/>
        </p:nvPicPr>
        <p:blipFill rotWithShape="1">
          <a:blip r:embed="rId2"/>
          <a:srcRect l="17095" t="10318" r="17532" b="35823"/>
          <a:stretch/>
        </p:blipFill>
        <p:spPr bwMode="auto">
          <a:xfrm>
            <a:off x="2338939" y="1655546"/>
            <a:ext cx="6612556" cy="41388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11576</TotalTime>
  <Words>207</Words>
  <Application>Microsoft Office PowerPoint</Application>
  <PresentationFormat>Widescreen</PresentationFormat>
  <Paragraphs>38</Paragraphs>
  <Slides>10</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Arial</vt:lpstr>
      <vt:lpstr>Calibri</vt:lpstr>
      <vt:lpstr>Georgia</vt:lpstr>
      <vt:lpstr>Segoe UI</vt:lpstr>
      <vt:lpstr>Times New Roman</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46</cp:revision>
  <dcterms:created xsi:type="dcterms:W3CDTF">2018-05-28T05:37:39Z</dcterms:created>
  <dcterms:modified xsi:type="dcterms:W3CDTF">2020-10-09T08:19:57Z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